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59280"/>
            <a:ext cx="64008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801112"/>
            <a:ext cx="9144000" cy="932688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762000"/>
          </a:xfrm>
        </p:spPr>
        <p:txBody>
          <a:bodyPr>
            <a:normAutofit/>
          </a:bodyPr>
          <a:lstStyle>
            <a:lvl1pPr marL="0" indent="0" algn="ctr">
              <a:buNone/>
              <a:defRPr sz="200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white"/>
        <p:txBody>
          <a:bodyPr/>
          <a:lstStyle/>
          <a:p>
            <a:fld id="{3B2974B7-1469-4910-9CA8-FA3CBB5EEE47}" type="datetimeFigureOut">
              <a:rPr lang="en-US" smtClean="0"/>
              <a:pPr/>
              <a:t>10/4/2012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white"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51ADE-E439-4D2F-89B6-0E4D1D8C067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974B7-1469-4910-9CA8-FA3CBB5EEE47}" type="datetimeFigureOut">
              <a:rPr lang="en-US" smtClean="0"/>
              <a:pPr/>
              <a:t>10/4/2012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51ADE-E439-4D2F-89B6-0E4D1D8C067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09041"/>
            <a:ext cx="1295400" cy="4318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1219199"/>
            <a:ext cx="5181600" cy="42672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974B7-1469-4910-9CA8-FA3CBB5EEE47}" type="datetimeFigureOut">
              <a:rPr lang="en-US" smtClean="0"/>
              <a:pPr/>
              <a:t>10/4/2012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51ADE-E439-4D2F-89B6-0E4D1D8C067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438400"/>
            <a:ext cx="6400800" cy="304800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974B7-1469-4910-9CA8-FA3CBB5EEE47}" type="datetimeFigureOut">
              <a:rPr lang="en-US" smtClean="0"/>
              <a:pPr/>
              <a:t>10/4/2012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51ADE-E439-4D2F-89B6-0E4D1D8C0677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974B7-1469-4910-9CA8-FA3CBB5EEE47}" type="datetimeFigureOut">
              <a:rPr lang="en-US" smtClean="0"/>
              <a:pPr/>
              <a:t>10/4/2012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51ADE-E439-4D2F-89B6-0E4D1D8C0677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410267"/>
            <a:ext cx="6248400" cy="1456373"/>
          </a:xfrm>
        </p:spPr>
        <p:txBody>
          <a:bodyPr anchor="t">
            <a:normAutofit/>
          </a:bodyPr>
          <a:lstStyle>
            <a:lvl1pPr algn="ctr">
              <a:defRPr sz="3600" b="0" i="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800" y="1503680"/>
            <a:ext cx="6248400" cy="1566862"/>
          </a:xfrm>
        </p:spPr>
        <p:txBody>
          <a:bodyPr anchor="b"/>
          <a:lstStyle>
            <a:lvl1pPr marL="0" indent="0" algn="ctr">
              <a:buNone/>
              <a:defRPr sz="2000" b="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371600" y="2438400"/>
            <a:ext cx="3124200" cy="3124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974B7-1469-4910-9CA8-FA3CBB5EEE47}" type="datetimeFigureOut">
              <a:rPr lang="en-US" smtClean="0"/>
              <a:pPr/>
              <a:t>10/4/2012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51ADE-E439-4D2F-89B6-0E4D1D8C067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>
          <a:xfrm>
            <a:off x="4648200" y="2438400"/>
            <a:ext cx="3124200" cy="3124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flourish2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371600" y="2819400"/>
            <a:ext cx="3124200" cy="2743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8200" y="2819400"/>
            <a:ext cx="3124200" cy="2743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62201"/>
            <a:ext cx="3125788" cy="451338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359152"/>
            <a:ext cx="3127375" cy="448056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974B7-1469-4910-9CA8-FA3CBB5EEE47}" type="datetimeFigureOut">
              <a:rPr lang="en-US" smtClean="0"/>
              <a:pPr/>
              <a:t>10/4/2012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51ADE-E439-4D2F-89B6-0E4D1D8C067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974B7-1469-4910-9CA8-FA3CBB5EEE47}" type="datetimeFigureOut">
              <a:rPr lang="en-US" smtClean="0"/>
              <a:pPr/>
              <a:t>10/4/2012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51ADE-E439-4D2F-89B6-0E4D1D8C0677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974B7-1469-4910-9CA8-FA3CBB5EEE47}" type="datetimeFigureOut">
              <a:rPr lang="en-US" smtClean="0"/>
              <a:pPr/>
              <a:t>10/4/2012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51ADE-E439-4D2F-89B6-0E4D1D8C067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1" y="1676400"/>
            <a:ext cx="2819399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1" y="2275840"/>
            <a:ext cx="2819399" cy="290576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974B7-1469-4910-9CA8-FA3CBB5EEE47}" type="datetimeFigureOut">
              <a:rPr lang="en-US" smtClean="0"/>
              <a:pPr/>
              <a:t>10/4/2012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51ADE-E439-4D2F-89B6-0E4D1D8C067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71600" y="1676400"/>
            <a:ext cx="3276600" cy="3505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que 9"/>
          <p:cNvSpPr/>
          <p:nvPr/>
        </p:nvSpPr>
        <p:spPr>
          <a:xfrm>
            <a:off x="1463040" y="1847088"/>
            <a:ext cx="3090672" cy="3090672"/>
          </a:xfrm>
          <a:prstGeom prst="plaque">
            <a:avLst>
              <a:gd name="adj" fmla="val 8438"/>
            </a:avLst>
          </a:prstGeom>
          <a:noFill/>
          <a:ln w="9525">
            <a:solidFill>
              <a:schemeClr val="tx2">
                <a:alpha val="17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1676400"/>
            <a:ext cx="2819400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0" y="1905000"/>
            <a:ext cx="2971800" cy="2971800"/>
          </a:xfrm>
          <a:prstGeom prst="plaque">
            <a:avLst>
              <a:gd name="adj" fmla="val 8341"/>
            </a:avLst>
          </a:prstGeom>
          <a:solidFill>
            <a:schemeClr val="bg1">
              <a:lumMod val="95000"/>
              <a:alpha val="35000"/>
            </a:schemeClr>
          </a:solidFill>
          <a:ln w="98425" cmpd="thinThick">
            <a:noFill/>
            <a:bevel/>
          </a:ln>
        </p:spPr>
        <p:txBody>
          <a:bodyPr>
            <a:normAutofit/>
          </a:bodyPr>
          <a:lstStyle>
            <a:lvl1pPr marL="0" indent="0" algn="ctr">
              <a:buNone/>
              <a:defRPr sz="1800" baseline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2276856"/>
            <a:ext cx="2819400" cy="287528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974B7-1469-4910-9CA8-FA3CBB5EEE47}" type="datetimeFigureOut">
              <a:rPr lang="en-US" smtClean="0"/>
              <a:pPr/>
              <a:t>10/4/2012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51ADE-E439-4D2F-89B6-0E4D1D8C067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ndow3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685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057400"/>
            <a:ext cx="6400800" cy="3429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white">
          <a:xfrm>
            <a:off x="304800" y="635635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l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B2974B7-1469-4910-9CA8-FA3CBB5EEE47}" type="datetimeFigureOut">
              <a:rPr lang="en-US" smtClean="0"/>
              <a:pPr/>
              <a:t>10/4/2012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white">
          <a:xfrm>
            <a:off x="2971800" y="635635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white">
          <a:xfrm>
            <a:off x="6675120" y="636422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E3951ADE-E439-4D2F-89B6-0E4D1D8C067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600" kern="1200" cap="all" spc="30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0" indent="-274320" algn="l" defTabSz="914400" rtl="0" eaLnBrk="1" latinLnBrk="0" hangingPunct="1">
        <a:lnSpc>
          <a:spcPct val="150000"/>
        </a:lnSpc>
        <a:spcBef>
          <a:spcPct val="20000"/>
        </a:spcBef>
        <a:buClrTx/>
        <a:buFont typeface="Wingdings" pitchFamily="2" charset="2"/>
        <a:buChar char="v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w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Navarrete</a:t>
            </a:r>
            <a:r>
              <a:rPr lang="en-US" dirty="0" smtClean="0"/>
              <a:t> </a:t>
            </a:r>
            <a:r>
              <a:rPr lang="en-US" dirty="0" err="1" smtClean="0"/>
              <a:t>Madriaga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00400" y="3733800"/>
            <a:ext cx="3124200" cy="2971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5547451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Navarrete</a:t>
            </a:r>
            <a:r>
              <a:rPr lang="en-US" dirty="0" smtClean="0"/>
              <a:t>, Trixie May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Madriaga</a:t>
            </a:r>
            <a:r>
              <a:rPr lang="en-US" dirty="0" smtClean="0"/>
              <a:t>, Maria </a:t>
            </a:r>
            <a:r>
              <a:rPr lang="en-US" dirty="0" err="1" smtClean="0"/>
              <a:t>Raye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4319009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3797980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ubtitle 9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011094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Big Fat liar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3400" y="3657600"/>
            <a:ext cx="3276600" cy="24384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114800" y="3657600"/>
            <a:ext cx="2209800" cy="22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5610094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279880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artisticPaintStrok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85800" y="914400"/>
            <a:ext cx="1905000" cy="1905000"/>
          </a:xfrm>
          <a:prstGeom prst="rect">
            <a:avLst/>
          </a:prstGeom>
        </p:spPr>
      </p:pic>
      <p:pic>
        <p:nvPicPr>
          <p:cNvPr id="1026" name="Picture 2" descr="C:\Program Files (x86)\Microsoft Office\MEDIA\CAGCAT10\j0281904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24200" y="819019"/>
            <a:ext cx="1825142" cy="172547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6324600" y="1143000"/>
            <a:ext cx="1981200" cy="2819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2590800" y="2909451"/>
            <a:ext cx="228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/>
            <a:r>
              <a:rPr lang="en-US" sz="5400" b="1" dirty="0" smtClean="0">
                <a:ln w="1905"/>
                <a:gradFill>
                  <a:gsLst>
                    <a:gs pos="0">
                      <a:srgbClr val="F79646">
                        <a:shade val="20000"/>
                        <a:satMod val="200000"/>
                      </a:srgbClr>
                    </a:gs>
                    <a:gs pos="78000">
                      <a:srgbClr val="F79646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F79646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YEHEY</a:t>
            </a:r>
            <a:endParaRPr lang="en-US" sz="5400" b="1" dirty="0">
              <a:ln w="1905"/>
              <a:gradFill>
                <a:gsLst>
                  <a:gs pos="0">
                    <a:srgbClr val="F79646">
                      <a:shade val="20000"/>
                      <a:satMod val="200000"/>
                    </a:srgbClr>
                  </a:gs>
                  <a:gs pos="78000">
                    <a:srgbClr val="F79646">
                      <a:tint val="90000"/>
                      <a:shade val="89000"/>
                      <a:satMod val="220000"/>
                    </a:srgbClr>
                  </a:gs>
                  <a:gs pos="100000">
                    <a:srgbClr val="F79646">
                      <a:tint val="12000"/>
                      <a:satMod val="255000"/>
                    </a:srgb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883894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Video presentation, </a:t>
            </a:r>
            <a:r>
              <a:rPr lang="en-US" dirty="0" err="1" smtClean="0"/>
              <a:t>Powerpoint</a:t>
            </a:r>
            <a:r>
              <a:rPr lang="en-US" dirty="0" smtClean="0"/>
              <a:t>, animation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Shapes, change of fonts, charts, audio presentation, zoom word art style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37437551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uture">
  <a:themeElements>
    <a:clrScheme name="Couture">
      <a:dk1>
        <a:sysClr val="windowText" lastClr="000000"/>
      </a:dk1>
      <a:lt1>
        <a:sysClr val="window" lastClr="FFFFFF"/>
      </a:lt1>
      <a:dk2>
        <a:srgbClr val="37302A"/>
      </a:dk2>
      <a:lt2>
        <a:srgbClr val="D0CCB9"/>
      </a:lt2>
      <a:accent1>
        <a:srgbClr val="9E8E5C"/>
      </a:accent1>
      <a:accent2>
        <a:srgbClr val="A09781"/>
      </a:accent2>
      <a:accent3>
        <a:srgbClr val="85776D"/>
      </a:accent3>
      <a:accent4>
        <a:srgbClr val="AEAFA9"/>
      </a:accent4>
      <a:accent5>
        <a:srgbClr val="8D878B"/>
      </a:accent5>
      <a:accent6>
        <a:srgbClr val="6B6149"/>
      </a:accent6>
      <a:hlink>
        <a:srgbClr val="B6A272"/>
      </a:hlink>
      <a:folHlink>
        <a:srgbClr val="8A784F"/>
      </a:folHlink>
    </a:clrScheme>
    <a:fontScheme name="Black Tie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0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100000" r="100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200000"/>
              </a:schemeClr>
              <a:schemeClr val="phClr">
                <a:tint val="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Couture</Template>
  <TotalTime>33</TotalTime>
  <Words>36</Words>
  <Application>Microsoft Office PowerPoint</Application>
  <PresentationFormat>On-screen Show (4:3)</PresentationFormat>
  <Paragraphs>7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Couture</vt:lpstr>
      <vt:lpstr>Navarrete Madriaga</vt:lpstr>
      <vt:lpstr>Navarrete, Trixie May</vt:lpstr>
      <vt:lpstr>Slide 3</vt:lpstr>
      <vt:lpstr>Slide 4</vt:lpstr>
      <vt:lpstr>The Big Fat liar </vt:lpstr>
      <vt:lpstr>Slide 6</vt:lpstr>
      <vt:lpstr>Slide 7</vt:lpstr>
      <vt:lpstr>Video presentation, Powerpoint, animation </vt:lpstr>
    </vt:vector>
  </TitlesOfParts>
  <Company>ateneo de davao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Navarrete Madriaga</dc:title>
  <dc:creator>Student</dc:creator>
  <cp:lastModifiedBy>infiNetCafe</cp:lastModifiedBy>
  <cp:revision>3</cp:revision>
  <dcterms:created xsi:type="dcterms:W3CDTF">2012-09-27T00:09:52Z</dcterms:created>
  <dcterms:modified xsi:type="dcterms:W3CDTF">2012-10-04T15:41:18Z</dcterms:modified>
</cp:coreProperties>
</file>